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charts/chart2.xml" ContentType="application/vnd.openxmlformats-officedocument.drawingml.chart+xml"/>
  <Override PartName="/ppt/notesSlides/notesSlide28.xml" ContentType="application/vnd.openxmlformats-officedocument.presentationml.notesSlide+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notesSlides/notesSlide30.xml" ContentType="application/vnd.openxmlformats-officedocument.presentationml.notesSlide+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1"/>
  </p:notesMasterIdLst>
  <p:handoutMasterIdLst>
    <p:handoutMasterId r:id="rId42"/>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4" r:id="rId20"/>
    <p:sldId id="340" r:id="rId21"/>
    <p:sldId id="345" r:id="rId22"/>
    <p:sldId id="331" r:id="rId23"/>
    <p:sldId id="332" r:id="rId24"/>
    <p:sldId id="333" r:id="rId25"/>
    <p:sldId id="334" r:id="rId26"/>
    <p:sldId id="335" r:id="rId27"/>
    <p:sldId id="307" r:id="rId28"/>
    <p:sldId id="321" r:id="rId29"/>
    <p:sldId id="309" r:id="rId30"/>
    <p:sldId id="310" r:id="rId31"/>
    <p:sldId id="311" r:id="rId32"/>
    <p:sldId id="312" r:id="rId33"/>
    <p:sldId id="313" r:id="rId34"/>
    <p:sldId id="314" r:id="rId35"/>
    <p:sldId id="315" r:id="rId36"/>
    <p:sldId id="316" r:id="rId37"/>
    <p:sldId id="317" r:id="rId38"/>
    <p:sldId id="318" r:id="rId39"/>
    <p:sldId id="319" r:id="rId40"/>
  </p:sldIdLst>
  <p:sldSz cx="9144000" cy="6858000" type="screen4x3"/>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4"/>
            <p14:sldId id="340"/>
          </p14:sldIdLst>
        </p14:section>
        <p14:section name="Wrap-up" id="{7C9CA8F4-F53D-4AA3-8890-16A1EBBC73FB}">
          <p14:sldIdLst>
            <p14:sldId id="345"/>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70" autoAdjust="0"/>
    <p:restoredTop sz="69252" autoAdjust="0"/>
  </p:normalViewPr>
  <p:slideViewPr>
    <p:cSldViewPr showGuides="1">
      <p:cViewPr varScale="1">
        <p:scale>
          <a:sx n="51" d="100"/>
          <a:sy n="51" d="100"/>
        </p:scale>
        <p:origin x="66" y="3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Shifting gears a little bit, I will talk about object tracking. Object tracking, much like object detection, is about finding a specific object in a frame of video. However, object tracking assumes that you know the initial bounding box, and that an object will be in each successive frame.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15</a:t>
            </a:fld>
            <a:endParaRPr lang="en-US"/>
          </a:p>
        </p:txBody>
      </p:sp>
    </p:spTree>
    <p:extLst>
      <p:ext uri="{BB962C8B-B14F-4D97-AF65-F5344CB8AC3E}">
        <p14:creationId xmlns:p14="http://schemas.microsoft.com/office/powerpoint/2010/main" val="193378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272584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815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7901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28</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30</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31</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37</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38</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sp>
        <p:nvSpPr>
          <p:cNvPr id="3" name="Content Placeholder 2">
            <a:extLst>
              <a:ext uri="{FF2B5EF4-FFF2-40B4-BE49-F238E27FC236}">
                <a16:creationId xmlns:a16="http://schemas.microsoft.com/office/drawing/2014/main" id="{1D63A3B1-B78F-45BD-A87C-936F0C3CF51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Tree>
    <p:extLst>
      <p:ext uri="{BB962C8B-B14F-4D97-AF65-F5344CB8AC3E}">
        <p14:creationId xmlns:p14="http://schemas.microsoft.com/office/powerpoint/2010/main" val="408094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-pets classifier for the tool dataset. (Kevin, please check this.)</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fontScale="92500" lnSpcReduction="20000"/>
          </a:bodyPr>
          <a:lstStyle/>
          <a:p>
            <a:r>
              <a:rPr lang="en-US" dirty="0"/>
              <a:t>Detection</a:t>
            </a:r>
          </a:p>
          <a:p>
            <a:pPr lvl="1"/>
            <a:r>
              <a:rPr lang="en-US" dirty="0"/>
              <a:t>Augment some of the data (Kevin please add detail about that)</a:t>
            </a:r>
          </a:p>
          <a:p>
            <a:pPr lvl="1"/>
            <a:r>
              <a:rPr lang="en-US" dirty="0"/>
              <a:t>Wider variety of training images</a:t>
            </a:r>
          </a:p>
          <a:p>
            <a:pPr lvl="2"/>
            <a:r>
              <a:rPr lang="en-US" dirty="0"/>
              <a:t>Scale</a:t>
            </a:r>
          </a:p>
          <a:p>
            <a:pPr lvl="2"/>
            <a:r>
              <a:rPr lang="en-US" dirty="0"/>
              <a:t>Background</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29</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532</TotalTime>
  <Words>2585</Words>
  <Application>Microsoft Office PowerPoint</Application>
  <PresentationFormat>On-screen Show (4:3)</PresentationFormat>
  <Paragraphs>410</Paragraphs>
  <Slides>38</Slides>
  <Notes>31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Tracking Methods, Continued</vt:lpstr>
      <vt:lpstr>Incorporating Tracking</vt:lpstr>
      <vt:lpstr>Real-Time Detection (Tracking)</vt:lpstr>
      <vt:lpstr>Results</vt:lpstr>
      <vt:lpstr>Places to Improve</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129</cp:revision>
  <dcterms:created xsi:type="dcterms:W3CDTF">2016-10-10T18:04:18Z</dcterms:created>
  <dcterms:modified xsi:type="dcterms:W3CDTF">2017-12-11T21:19:42Z</dcterms:modified>
</cp:coreProperties>
</file>